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05613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13" autoAdjust="0"/>
    <p:restoredTop sz="94660"/>
  </p:normalViewPr>
  <p:slideViewPr>
    <p:cSldViewPr snapToGrid="0">
      <p:cViewPr>
        <p:scale>
          <a:sx n="80" d="100"/>
          <a:sy n="80" d="100"/>
        </p:scale>
        <p:origin x="-28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6518-2478-4EAE-A308-F9EA2F9E29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179976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9715A-398A-4DF0-A280-44D22894B63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68365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715A-398A-4DF0-A280-44D22894B631}" type="slidenum">
              <a:rPr lang="zh-HK" altLang="en-US" smtClean="0"/>
              <a:t>7</a:t>
            </a:fld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6261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93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210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131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475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516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9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370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235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124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256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346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85C2-5CE9-44C5-BFBE-D2D565C48A77}" type="datetimeFigureOut">
              <a:rPr lang="zh-HK" altLang="en-US" smtClean="0"/>
              <a:t>15/9/2016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562AA-E422-4EF4-9E0C-63C13D8EC1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767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m.hk/url?url=http://www.hannahtan.com/journal/2013/10/a-true-story/tick/&amp;rct=j&amp;frm=1&amp;q=&amp;esrc=s&amp;sa=U&amp;ei=I9W9VNmNFIbNmwXf5IKYBw&amp;ved=0CCEQ9QEwBg&amp;usg=AFQjCNEybG5DVctcF1dRqZ6DdtC-1F9rR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111" y="1207051"/>
            <a:ext cx="7777162" cy="1871662"/>
          </a:xfrm>
        </p:spPr>
        <p:txBody>
          <a:bodyPr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德育課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2448" y="3822918"/>
            <a:ext cx="6551613" cy="2479036"/>
          </a:xfrm>
        </p:spPr>
        <p:txBody>
          <a:bodyPr/>
          <a:lstStyle/>
          <a:p>
            <a:pPr eaLnBrk="1" hangingPunct="1"/>
            <a:r>
              <a:rPr lang="zh-TW" altLang="en-US" sz="15000" b="1" dirty="0" smtClean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文具店</a:t>
            </a:r>
          </a:p>
        </p:txBody>
      </p:sp>
    </p:spTree>
    <p:extLst>
      <p:ext uri="{BB962C8B-B14F-4D97-AF65-F5344CB8AC3E}">
        <p14:creationId xmlns:p14="http://schemas.microsoft.com/office/powerpoint/2010/main" val="28658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2265962" y="24388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如果我遇到同一情況，我會</a:t>
            </a:r>
            <a:r>
              <a:rPr lang="en-US" altLang="zh-TW" sz="4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pic>
        <p:nvPicPr>
          <p:cNvPr id="1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" y="3902629"/>
            <a:ext cx="2468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https://encrypted-tbn0.gstatic.com/images?q=tbn:ANd9GcSsjeIYlqGLoz00VCBguOaw-LWl2HCa65RDkBaVIq6f5dKOpN4TMjt1pJ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79" y="4448989"/>
            <a:ext cx="18605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74" y="1484415"/>
            <a:ext cx="7310452" cy="39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2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49" y="1149205"/>
            <a:ext cx="8863782" cy="43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977" y="1754845"/>
            <a:ext cx="7190709" cy="1143000"/>
          </a:xfrm>
        </p:spPr>
        <p:txBody>
          <a:bodyPr/>
          <a:lstStyle/>
          <a:p>
            <a:pPr eaLnBrk="1" hangingPunct="1"/>
            <a:r>
              <a:rPr lang="zh-TW" altLang="en-US" sz="5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作出決定時我會考慮</a:t>
            </a:r>
            <a:r>
              <a:rPr lang="en-US" altLang="zh-TW" sz="5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133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a.nipic.com/2008-01-11/20081119314670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6158" r="7153" b="-6158"/>
          <a:stretch>
            <a:fillRect/>
          </a:stretch>
        </p:blipFill>
        <p:spPr bwMode="auto">
          <a:xfrm>
            <a:off x="1932039" y="460839"/>
            <a:ext cx="7990553" cy="63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23" y="938315"/>
            <a:ext cx="3598606" cy="11430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觀看短片</a:t>
            </a: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97196" y="2070873"/>
            <a:ext cx="6061588" cy="1893783"/>
            <a:chOff x="522" y="294"/>
            <a:chExt cx="4669" cy="159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24" y="777"/>
              <a:ext cx="1025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4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琳琳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987" y="777"/>
              <a:ext cx="985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4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敏晴</a:t>
              </a:r>
            </a:p>
          </p:txBody>
        </p:sp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294"/>
              <a:ext cx="1175" cy="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" y="303"/>
              <a:ext cx="1129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065732" y="4555513"/>
            <a:ext cx="2063361" cy="549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000" b="1" dirty="0">
                <a:solidFill>
                  <a:srgbClr val="66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播放短片</a:t>
            </a:r>
          </a:p>
        </p:txBody>
      </p:sp>
    </p:spTree>
    <p:extLst>
      <p:ext uri="{BB962C8B-B14F-4D97-AF65-F5344CB8AC3E}">
        <p14:creationId xmlns:p14="http://schemas.microsoft.com/office/powerpoint/2010/main" val="15855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80271" y="938315"/>
            <a:ext cx="3598606" cy="11430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觀看短片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36723" y="1032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想一想：她們正在想甚麼？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10240" r="10901" b="12132"/>
          <a:stretch>
            <a:fillRect/>
          </a:stretch>
        </p:blipFill>
        <p:spPr bwMode="auto">
          <a:xfrm>
            <a:off x="1150376" y="1012056"/>
            <a:ext cx="9757543" cy="55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圖說文字 14"/>
          <p:cNvSpPr/>
          <p:nvPr/>
        </p:nvSpPr>
        <p:spPr>
          <a:xfrm>
            <a:off x="2193452" y="1343460"/>
            <a:ext cx="2376488" cy="1223962"/>
          </a:xfrm>
          <a:prstGeom prst="wedgeRoundRectCallout">
            <a:avLst>
              <a:gd name="adj1" fmla="val 34917"/>
              <a:gd name="adj2" fmla="val 7411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……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7456372" y="1187957"/>
            <a:ext cx="2089150" cy="1008063"/>
          </a:xfrm>
          <a:prstGeom prst="wedgeRoundRectCallout">
            <a:avLst>
              <a:gd name="adj1" fmla="val 34950"/>
              <a:gd name="adj2" fmla="val 76696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……</a:t>
            </a: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80271" y="938315"/>
            <a:ext cx="3598606" cy="1143000"/>
          </a:xfrm>
        </p:spPr>
        <p:txBody>
          <a:bodyPr/>
          <a:lstStyle/>
          <a:p>
            <a:pPr eaLnBrk="1" hangingPunct="1"/>
            <a:r>
              <a:rPr lang="zh-TW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觀看短片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741606" y="366815"/>
            <a:ext cx="28759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分享時段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41" y="2541844"/>
            <a:ext cx="280987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圓角矩形圖說文字 9"/>
          <p:cNvSpPr>
            <a:spLocks noChangeArrowheads="1"/>
          </p:cNvSpPr>
          <p:nvPr/>
        </p:nvSpPr>
        <p:spPr bwMode="auto">
          <a:xfrm>
            <a:off x="4713558" y="1696192"/>
            <a:ext cx="4321175" cy="1366838"/>
          </a:xfrm>
          <a:prstGeom prst="wedgeRoundRectCallout">
            <a:avLst>
              <a:gd name="adj1" fmla="val -50650"/>
              <a:gd name="adj2" fmla="val 100152"/>
              <a:gd name="adj3" fmla="val 16667"/>
            </a:avLst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HK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4741606" y="1816754"/>
            <a:ext cx="3878262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二人一組，</a:t>
            </a:r>
            <a:endParaRPr lang="en-US" altLang="zh-TW" sz="3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以一分鐘時間分享。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5467672" y="3587455"/>
            <a:ext cx="4360863" cy="1655763"/>
            <a:chOff x="3851920" y="4077072"/>
            <a:chExt cx="4360361" cy="1656184"/>
          </a:xfrm>
        </p:grpSpPr>
        <p:sp>
          <p:nvSpPr>
            <p:cNvPr id="17" name="圓角矩形圖說文字 3"/>
            <p:cNvSpPr>
              <a:spLocks noChangeArrowheads="1"/>
            </p:cNvSpPr>
            <p:nvPr/>
          </p:nvSpPr>
          <p:spPr bwMode="auto">
            <a:xfrm>
              <a:off x="3851920" y="4077072"/>
              <a:ext cx="4360361" cy="1656184"/>
            </a:xfrm>
            <a:prstGeom prst="wedgeRoundRectCallout">
              <a:avLst>
                <a:gd name="adj1" fmla="val -75502"/>
                <a:gd name="adj2" fmla="val -19258"/>
                <a:gd name="adj3" fmla="val 16667"/>
              </a:avLst>
            </a:prstGeom>
            <a:noFill/>
            <a:ln w="28575" algn="ctr">
              <a:solidFill>
                <a:srgbClr val="385D8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HK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3923350" y="4367659"/>
              <a:ext cx="4288931" cy="10781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3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看完短片後，你有甚麼</a:t>
              </a:r>
              <a:endParaRPr lang="en-US" altLang="zh-TW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zh-TW" altLang="en-US" sz="32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想與鄰座同學分享？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6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5471" y="117987"/>
            <a:ext cx="4114800" cy="126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假如我是</a:t>
            </a:r>
            <a:r>
              <a:rPr lang="en-US" altLang="zh-TW" sz="5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TW" altLang="en-US" sz="50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Grp="1" noChangeArrowheads="1"/>
          </p:cNvSpPr>
          <p:nvPr>
            <p:ph idx="1"/>
          </p:nvPr>
        </p:nvSpPr>
        <p:spPr>
          <a:xfrm>
            <a:off x="984130" y="1266825"/>
            <a:ext cx="6849192" cy="1255149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3000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二人一組 </a:t>
            </a:r>
            <a:endParaRPr lang="en-US" altLang="zh-TW" sz="3000" b="1" dirty="0" smtClean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3000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3000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TW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人扮演</a:t>
            </a:r>
            <a:r>
              <a:rPr lang="zh-TW" altLang="en-US" sz="30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敏晴</a:t>
            </a:r>
            <a:r>
              <a:rPr lang="zh-TW" altLang="en-US" sz="3000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，另一人扮演</a:t>
            </a:r>
            <a:r>
              <a:rPr lang="zh-TW" altLang="en-US" sz="30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琳琳</a:t>
            </a:r>
            <a:r>
              <a:rPr lang="en-US" altLang="zh-HK" sz="3000" b="1" dirty="0" smtClean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TW" sz="3000" b="1" dirty="0" smtClean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2553073" y="2535186"/>
            <a:ext cx="6964363" cy="2063750"/>
            <a:chOff x="761" y="2629"/>
            <a:chExt cx="4387" cy="1300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93" y="2932"/>
              <a:ext cx="4355" cy="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 dirty="0">
                  <a:latin typeface="Arial" charset="0"/>
                </a:rPr>
                <a:t>       </a:t>
              </a:r>
              <a:r>
                <a:rPr lang="zh-TW" altLang="en-US" sz="36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敏晴</a:t>
              </a:r>
              <a:r>
                <a:rPr lang="zh-TW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  <a:p>
              <a:pPr eaLnBrk="1" hangingPunct="1">
                <a:buFontTx/>
                <a:buNone/>
              </a:pPr>
              <a:r>
                <a:rPr lang="zh-TW" altLang="en-US" sz="2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你必須</a:t>
              </a:r>
              <a:r>
                <a:rPr lang="zh-TW" altLang="en-US" sz="31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向</a:t>
              </a:r>
              <a:r>
                <a:rPr lang="zh-TW" altLang="en-US" sz="3100" b="1" u="sng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琳琳</a:t>
              </a:r>
              <a:r>
                <a:rPr lang="zh-TW" altLang="en-US" sz="31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解釋告知老師是正確</a:t>
              </a:r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2629"/>
              <a:ext cx="488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387973" y="4489347"/>
            <a:ext cx="7345362" cy="1973263"/>
            <a:chOff x="612" y="1777"/>
            <a:chExt cx="4627" cy="1243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12" y="2023"/>
              <a:ext cx="4627" cy="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 dirty="0">
                  <a:latin typeface="Arial" charset="0"/>
                </a:rPr>
                <a:t>         </a:t>
              </a:r>
              <a:r>
                <a:rPr lang="zh-TW" altLang="en-US" sz="3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琳琳</a:t>
              </a:r>
              <a:r>
                <a:rPr lang="zh-TW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  <a:p>
              <a:pPr eaLnBrk="1" hangingPunct="1">
                <a:buFontTx/>
                <a:buNone/>
              </a:pPr>
              <a:r>
                <a:rPr lang="zh-TW" altLang="en-US" sz="2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你必須想辦法</a:t>
              </a:r>
              <a:r>
                <a:rPr lang="zh-TW" altLang="en-US" sz="31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說服</a:t>
              </a:r>
              <a:r>
                <a:rPr lang="zh-TW" altLang="en-US" sz="3100" b="1" u="sng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敏晴</a:t>
              </a:r>
              <a:r>
                <a:rPr lang="zh-TW" altLang="en-US" sz="31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不將事件告知老師</a:t>
              </a:r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1777"/>
              <a:ext cx="450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23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18350" y="1497384"/>
            <a:ext cx="7705725" cy="220829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400" b="1" dirty="0">
                <a:solidFill>
                  <a:srgbClr val="99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小結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作出決定前，要從不同角度思考</a:t>
            </a:r>
            <a:r>
              <a:rPr lang="zh-TW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3300" b="1" dirty="0">
              <a:latin typeface="新細明體" charset="-120"/>
            </a:endParaRPr>
          </a:p>
        </p:txBody>
      </p:sp>
      <p:pic>
        <p:nvPicPr>
          <p:cNvPr id="1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53" y="3708129"/>
            <a:ext cx="19970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:\Pictures\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71" y="400206"/>
            <a:ext cx="208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2404" y="289387"/>
            <a:ext cx="4675239" cy="1143000"/>
          </a:xfrm>
        </p:spPr>
        <p:txBody>
          <a:bodyPr/>
          <a:lstStyle/>
          <a:p>
            <a:pPr algn="ctr" eaLnBrk="1" hangingPunct="1"/>
            <a:r>
              <a:rPr lang="zh-TW" altLang="en-US" sz="6000" b="1" dirty="0" smtClean="0">
                <a:solidFill>
                  <a:srgbClr val="99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最後</a:t>
            </a:r>
            <a:r>
              <a:rPr lang="zh-TW" altLang="en-US" sz="5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的抉擇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250825" y="1394867"/>
            <a:ext cx="698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zh-TW" altLang="en-US" sz="3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kumimoji="0" lang="en-US" altLang="zh-TW" sz="3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TW" altLang="en-US" sz="3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分鐘寫下你</a:t>
            </a:r>
            <a:r>
              <a:rPr kumimoji="0" lang="zh-TW" altLang="en-US" sz="3000" b="1" u="sng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不告知</a:t>
            </a:r>
            <a:r>
              <a:rPr kumimoji="0" lang="zh-TW" altLang="en-US" sz="3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老師的主要原因 </a:t>
            </a:r>
            <a:r>
              <a:rPr kumimoji="0" lang="zh-TW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pic>
        <p:nvPicPr>
          <p:cNvPr id="7" name="Picture 10" descr="D:\Pictures\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11" y="994817"/>
            <a:ext cx="208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38106" y="2042567"/>
            <a:ext cx="3240087" cy="331946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選擇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TW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不會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將整</a:t>
            </a: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r>
              <a:rPr lang="en-US" altLang="zh-TW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事情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告知老師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zh-TW" altLang="en-US" dirty="0"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4255" y="5510987"/>
            <a:ext cx="8064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有甚麼</a:t>
            </a:r>
            <a:r>
              <a:rPr lang="zh-TW" alt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最重要</a:t>
            </a:r>
            <a:r>
              <a:rPr lang="zh-TW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的原因？</a:t>
            </a: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55" y="2790492"/>
            <a:ext cx="18716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3858" y="289387"/>
            <a:ext cx="4675239" cy="1143000"/>
          </a:xfrm>
        </p:spPr>
        <p:txBody>
          <a:bodyPr/>
          <a:lstStyle/>
          <a:p>
            <a:pPr algn="ctr"/>
            <a:r>
              <a:rPr lang="zh-TW" altLang="en-US" sz="6000" b="1" dirty="0">
                <a:solidFill>
                  <a:srgbClr val="99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最後</a:t>
            </a:r>
            <a:r>
              <a:rPr lang="zh-TW" altLang="en-US" sz="5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的抉擇</a:t>
            </a:r>
          </a:p>
        </p:txBody>
      </p:sp>
      <p:pic>
        <p:nvPicPr>
          <p:cNvPr id="7" name="Picture 10" descr="D:\Pictures\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64" y="1111880"/>
            <a:ext cx="208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0010" y="5548617"/>
            <a:ext cx="8064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有甚麼</a:t>
            </a:r>
            <a:r>
              <a:rPr lang="zh-TW" alt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最重要</a:t>
            </a:r>
            <a:r>
              <a:rPr lang="zh-TW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的原因？</a:t>
            </a: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319" y="2637583"/>
            <a:ext cx="18716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497848" y="1378667"/>
            <a:ext cx="698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zh-TW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kumimoji="0" lang="en-US" altLang="zh-TW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zh-TW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分鐘寫下你</a:t>
            </a:r>
            <a:r>
              <a:rPr kumimoji="0" lang="zh-TW" altLang="en-US" sz="30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告知</a:t>
            </a:r>
            <a:r>
              <a:rPr kumimoji="0" lang="zh-TW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老師的主要原因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29880" y="2083546"/>
            <a:ext cx="3240088" cy="3319463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選擇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TW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會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將整件事情</a:t>
            </a:r>
            <a:b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告知老師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zh-TW" alt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3858" y="289387"/>
            <a:ext cx="4675239" cy="1143000"/>
          </a:xfrm>
        </p:spPr>
        <p:txBody>
          <a:bodyPr/>
          <a:lstStyle/>
          <a:p>
            <a:pPr algn="ctr"/>
            <a:r>
              <a:rPr lang="zh-TW" altLang="en-US" sz="6000" b="1" dirty="0">
                <a:solidFill>
                  <a:srgbClr val="99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最後</a:t>
            </a:r>
            <a:r>
              <a:rPr lang="zh-TW" altLang="en-US" sz="5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的抉擇</a:t>
            </a:r>
          </a:p>
        </p:txBody>
      </p:sp>
      <p:pic>
        <p:nvPicPr>
          <p:cNvPr id="7" name="Picture 10" descr="D:\Pictures\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785" y="1432387"/>
            <a:ext cx="208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0010" y="5616984"/>
            <a:ext cx="8064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有甚麼</a:t>
            </a:r>
            <a:r>
              <a:rPr lang="zh-TW" alt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最重要</a:t>
            </a:r>
            <a:r>
              <a:rPr lang="zh-TW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的原因？</a:t>
            </a: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094" y="3975279"/>
            <a:ext cx="18716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28391" y="1761511"/>
            <a:ext cx="3240088" cy="3319463"/>
          </a:xfrm>
          <a:prstGeom prst="rect">
            <a:avLst/>
          </a:prstGeom>
          <a:solidFill>
            <a:srgbClr val="FF0066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選擇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TW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會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將整件事情</a:t>
            </a:r>
            <a:b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告知老師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zh-TW" altLang="en-US" b="1" dirty="0"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93720" y="1761511"/>
            <a:ext cx="3240087" cy="331946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選擇 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TW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b="1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不會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將整</a:t>
            </a: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r>
              <a:rPr lang="en-US" altLang="zh-TW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事情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告知老師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zh-TW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227</Words>
  <Application>Microsoft Office PowerPoint</Application>
  <PresentationFormat>自訂</PresentationFormat>
  <Paragraphs>48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德育課</vt:lpstr>
      <vt:lpstr>觀看短片</vt:lpstr>
      <vt:lpstr>觀看短片</vt:lpstr>
      <vt:lpstr>觀看短片</vt:lpstr>
      <vt:lpstr>PowerPoint 簡報</vt:lpstr>
      <vt:lpstr>PowerPoint 簡報</vt:lpstr>
      <vt:lpstr>最後的抉擇</vt:lpstr>
      <vt:lpstr>最後的抉擇</vt:lpstr>
      <vt:lpstr>最後的抉擇</vt:lpstr>
      <vt:lpstr>如果我遇到同一情況，我會……</vt:lpstr>
      <vt:lpstr>作出決定時我會考慮……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Duncan</dc:creator>
  <cp:lastModifiedBy>EDB</cp:lastModifiedBy>
  <cp:revision>74</cp:revision>
  <cp:lastPrinted>2016-09-15T04:23:29Z</cp:lastPrinted>
  <dcterms:created xsi:type="dcterms:W3CDTF">2016-08-04T07:07:31Z</dcterms:created>
  <dcterms:modified xsi:type="dcterms:W3CDTF">2016-09-15T04:25:33Z</dcterms:modified>
</cp:coreProperties>
</file>